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4"/>
  </p:sldMasterIdLst>
  <p:sldIdLst>
    <p:sldId id="292" r:id="rId5"/>
    <p:sldId id="309" r:id="rId6"/>
    <p:sldId id="310" r:id="rId7"/>
    <p:sldId id="311" r:id="rId8"/>
    <p:sldId id="312" r:id="rId9"/>
    <p:sldId id="313" r:id="rId10"/>
    <p:sldId id="314" r:id="rId11"/>
    <p:sldId id="315" r:id="rId12"/>
    <p:sldId id="317" r:id="rId13"/>
    <p:sldId id="316" r:id="rId14"/>
    <p:sldId id="31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06E694-92AE-4743-8FBD-AD8E6780394F}" v="1" dt="2025-08-31T17:05:19.0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21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tmp>
</file>

<file path=ppt/media/image2.png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EA0C0817-A112-4847-8014-A94B7D2A4EA3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105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02541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6FA2B21-3FCD-4721-B95C-427943F61125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04200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6FA2B21-3FCD-4721-B95C-427943F61125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495665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6FA2B21-3FCD-4721-B95C-427943F61125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94122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5681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02885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51510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6FA2B21-3FCD-4721-B95C-427943F61125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75842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28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9C646AA-F36E-4540-911D-FFFC0A0EF24A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434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051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350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430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229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261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9/22/2025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856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9/22/2025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2956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398C-75E5-4CB0-BA4F-D7D5CF249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1297859"/>
            <a:ext cx="4731455" cy="153383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DIGITAL PORTFOLIO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AD91F46-5399-14AD-E6A7-858B4F9771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2850536"/>
            <a:ext cx="9448800" cy="2709605"/>
          </a:xfrm>
        </p:spPr>
        <p:txBody>
          <a:bodyPr>
            <a:normAutofit/>
          </a:bodyPr>
          <a:lstStyle/>
          <a:p>
            <a:r>
              <a:rPr lang="en-IN" dirty="0"/>
              <a:t>STUDENT NAME : AKASH .R</a:t>
            </a:r>
          </a:p>
          <a:p>
            <a:r>
              <a:rPr lang="en-IN" dirty="0"/>
              <a:t>REGISTER NO: 212400387</a:t>
            </a:r>
          </a:p>
          <a:p>
            <a:r>
              <a:rPr lang="en-IN" dirty="0"/>
              <a:t>NMID : AA6243901A1DA38978945639EA0F0E77</a:t>
            </a:r>
          </a:p>
          <a:p>
            <a:r>
              <a:rPr lang="en-IN" dirty="0"/>
              <a:t>DEPARTMENT : BCA</a:t>
            </a:r>
          </a:p>
          <a:p>
            <a:r>
              <a:rPr lang="en-IN" dirty="0"/>
              <a:t>COLLEGE : SINDHI  COLLEGE</a:t>
            </a:r>
          </a:p>
          <a:p>
            <a:r>
              <a:rPr lang="en-IN" dirty="0"/>
              <a:t>UNIVERSITY: MADRAS UNIVERSITY</a:t>
            </a:r>
          </a:p>
        </p:txBody>
      </p:sp>
    </p:spTree>
    <p:extLst>
      <p:ext uri="{BB962C8B-B14F-4D97-AF65-F5344CB8AC3E}">
        <p14:creationId xmlns:p14="http://schemas.microsoft.com/office/powerpoint/2010/main" val="2152082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20250922-1138-00.0739344">
            <a:hlinkClick r:id="" action="ppaction://media"/>
            <a:extLst>
              <a:ext uri="{FF2B5EF4-FFF2-40B4-BE49-F238E27FC236}">
                <a16:creationId xmlns:a16="http://schemas.microsoft.com/office/drawing/2014/main" id="{2B918B93-D0DA-BA3C-B3EB-40CF6D80A39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6763" y="2193925"/>
            <a:ext cx="8118475" cy="4024313"/>
          </a:xfrm>
        </p:spPr>
      </p:pic>
    </p:spTree>
    <p:extLst>
      <p:ext uri="{BB962C8B-B14F-4D97-AF65-F5344CB8AC3E}">
        <p14:creationId xmlns:p14="http://schemas.microsoft.com/office/powerpoint/2010/main" val="3690510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0CF44-CA35-CE2C-7677-67050469C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2"/>
            <a:ext cx="10820400" cy="2113909"/>
          </a:xfrm>
        </p:spPr>
        <p:txBody>
          <a:bodyPr/>
          <a:lstStyle/>
          <a:p>
            <a:pPr algn="l"/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27AA-BA16-4B5D-15DB-40BC8111B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69127"/>
            <a:ext cx="10820400" cy="3849558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A digital portfolio effectively represents both academic and creative aspects </a:t>
            </a:r>
          </a:p>
          <a:p>
            <a:pPr marL="0" indent="0">
              <a:buNone/>
            </a:pPr>
            <a:r>
              <a:rPr lang="en-IN" dirty="0"/>
              <a:t>Of a student’s profile. It provides recruiters and educators  with a clear picture </a:t>
            </a:r>
          </a:p>
          <a:p>
            <a:pPr marL="0" indent="0">
              <a:buNone/>
            </a:pPr>
            <a:r>
              <a:rPr lang="en-IN" dirty="0"/>
              <a:t>Of skills. for me the portfolio highlights technical knowledge </a:t>
            </a:r>
          </a:p>
          <a:p>
            <a:pPr marL="0" indent="0">
              <a:buNone/>
            </a:pPr>
            <a:r>
              <a:rPr lang="en-IN" dirty="0"/>
              <a:t>In html, CSS, python, along with creativity in arts and poster design. </a:t>
            </a:r>
          </a:p>
          <a:p>
            <a:pPr marL="0" indent="0">
              <a:buNone/>
            </a:pPr>
            <a:r>
              <a:rPr lang="en-IN" dirty="0"/>
              <a:t>It demonstrates how digital port folio enhance visibility, professionalism, and </a:t>
            </a:r>
          </a:p>
          <a:p>
            <a:pPr marL="0" indent="0">
              <a:buNone/>
            </a:pPr>
            <a:r>
              <a:rPr lang="en-IN" dirty="0"/>
              <a:t>Future opportunities.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6B02B5-7E22-97B9-FD03-CBC840752E4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079182" y="-261292"/>
            <a:ext cx="1546501" cy="281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18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B8085-1FFF-44DD-A144-D794D923C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116" y="540772"/>
            <a:ext cx="9660193" cy="6088627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Interactive  digital portfolio </a:t>
            </a:r>
            <a:br>
              <a:rPr lang="en-IN" dirty="0"/>
            </a:br>
            <a:r>
              <a:rPr lang="en-IN" dirty="0"/>
              <a:t>using front-end web development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EA925-1E32-7408-A213-CFE1988C9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290" y="1811102"/>
            <a:ext cx="10820400" cy="4024125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833773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AECF-C567-2983-75B4-E71C2B005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AGENDA</a:t>
            </a:r>
            <a:r>
              <a:rPr lang="en-IN" sz="3600" b="1" dirty="0"/>
              <a:t>   </a:t>
            </a:r>
            <a:endParaRPr lang="en-IN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B146BA41-C789-D4F4-AB9B-C5BC83DED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0316" y="2182762"/>
            <a:ext cx="4436806" cy="402609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Problem statement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Project 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End users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Tools and Technologies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Portfolio design and layout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Features and functionality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Results and Screenshots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Conclusion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Git hub Link</a:t>
            </a:r>
          </a:p>
        </p:txBody>
      </p:sp>
      <p:pic>
        <p:nvPicPr>
          <p:cNvPr id="21" name="Picture 20" descr="A megaphone with lightning coming out of it&#10;&#10;AI-generated content may be incorrect.">
            <a:extLst>
              <a:ext uri="{FF2B5EF4-FFF2-40B4-BE49-F238E27FC236}">
                <a16:creationId xmlns:a16="http://schemas.microsoft.com/office/drawing/2014/main" id="{0F4C1001-3924-9476-497C-3F5B8C948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48" y="2440815"/>
            <a:ext cx="3908428" cy="329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46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3D56B-CCA3-E180-9B80-CBF8F9347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153264" y="1061882"/>
            <a:ext cx="10896600" cy="1858298"/>
          </a:xfrm>
        </p:spPr>
        <p:txBody>
          <a:bodyPr/>
          <a:lstStyle/>
          <a:p>
            <a:pPr algn="ctr"/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9A89A-2428-FD7E-F031-7AFF9AEC5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91307"/>
            <a:ext cx="10820400" cy="3626211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in precise articulation of an existing issue that defines  its context, significance, and  boundaries, serving as the foundation for inquiry, innovation, and solution-building. In today’s digital era, traditional resumes alone are not enough to showcase Skills and project effectively. 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 descr="A group of light bulbs&#10;&#10;AI-generated content may be incorrect.">
            <a:extLst>
              <a:ext uri="{FF2B5EF4-FFF2-40B4-BE49-F238E27FC236}">
                <a16:creationId xmlns:a16="http://schemas.microsoft.com/office/drawing/2014/main" id="{A8EAA433-28C4-E8D1-9746-EF1B7988EC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817962" y="176003"/>
            <a:ext cx="1892593" cy="363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820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88532-EB39-48C8-B5FC-5A996BF15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215735"/>
            <a:ext cx="6567055" cy="1839192"/>
          </a:xfrm>
        </p:spPr>
        <p:txBody>
          <a:bodyPr/>
          <a:lstStyle/>
          <a:p>
            <a:pPr algn="l"/>
            <a:r>
              <a:rPr lang="en-IN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C8C7D-8291-F959-7988-C57175755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660073"/>
            <a:ext cx="10820400" cy="3558612"/>
          </a:xfrm>
        </p:spPr>
        <p:txBody>
          <a:bodyPr/>
          <a:lstStyle/>
          <a:p>
            <a:r>
              <a:rPr lang="en-IN" dirty="0"/>
              <a:t>To create a modern platform for showcasing Both academic and creative achievements.</a:t>
            </a:r>
          </a:p>
          <a:p>
            <a:r>
              <a:rPr lang="en-IN" dirty="0"/>
              <a:t>The portfolio highlights technical Skills in html, CSS, python, along with artistic accomplishments such as International drawing competitions and cultural poster design. </a:t>
            </a:r>
          </a:p>
          <a:p>
            <a:r>
              <a:rPr lang="en-IN" dirty="0"/>
              <a:t>it demonstrate How a student can represent their personal brand and professional identity in An organized digital format</a:t>
            </a:r>
          </a:p>
        </p:txBody>
      </p:sp>
      <p:pic>
        <p:nvPicPr>
          <p:cNvPr id="5" name="Picture 4" descr="A group of light bulbs&#10;&#10;AI-generated content may be incorrect.">
            <a:extLst>
              <a:ext uri="{FF2B5EF4-FFF2-40B4-BE49-F238E27FC236}">
                <a16:creationId xmlns:a16="http://schemas.microsoft.com/office/drawing/2014/main" id="{520341CF-9A02-F746-8B24-061F6CF214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9881167" y="246647"/>
            <a:ext cx="1936759" cy="377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756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F0D15-B007-F0DA-3EAE-CA411CE41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96192"/>
            <a:ext cx="10934700" cy="2535382"/>
          </a:xfrm>
        </p:spPr>
        <p:txBody>
          <a:bodyPr/>
          <a:lstStyle/>
          <a:p>
            <a:pPr algn="l"/>
            <a:r>
              <a:rPr lang="en-IN" dirty="0"/>
              <a:t>Who are the end users?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3E518-D311-C972-9A13-AC0C5F6F58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2322615"/>
            <a:ext cx="10820400" cy="3652130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The primary users are students who showcase academic and project work.</a:t>
            </a:r>
          </a:p>
          <a:p>
            <a:r>
              <a:rPr lang="en-IN" dirty="0"/>
              <a:t>Job seekers and professionals use it to display skills to employers. </a:t>
            </a:r>
          </a:p>
          <a:p>
            <a:r>
              <a:rPr lang="en-IN" dirty="0"/>
              <a:t>Recruiters And companies benefit by quickly reviewing candidate profiles.</a:t>
            </a:r>
          </a:p>
          <a:p>
            <a:r>
              <a:rPr lang="en-IN" dirty="0"/>
              <a:t> Teachers and Institutions can evaluate students’ progress through portfolios. </a:t>
            </a:r>
          </a:p>
          <a:p>
            <a:r>
              <a:rPr lang="en-IN" dirty="0"/>
              <a:t>Freelancers and Creative also use them to attract clients.</a:t>
            </a:r>
          </a:p>
        </p:txBody>
      </p:sp>
      <p:pic>
        <p:nvPicPr>
          <p:cNvPr id="7" name="Picture 6" descr="A group of light bulbs&#10;&#10;AI-generated content may be incorrect.">
            <a:extLst>
              <a:ext uri="{FF2B5EF4-FFF2-40B4-BE49-F238E27FC236}">
                <a16:creationId xmlns:a16="http://schemas.microsoft.com/office/drawing/2014/main" id="{3BB602CE-68BF-7DBC-2341-224C39DE50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647800" y="299123"/>
            <a:ext cx="1744100" cy="3566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290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EC280-1DAB-78B3-7717-4CC2635FC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18309"/>
            <a:ext cx="10820400" cy="1693718"/>
          </a:xfrm>
        </p:spPr>
        <p:txBody>
          <a:bodyPr/>
          <a:lstStyle/>
          <a:p>
            <a:pPr algn="l"/>
            <a:r>
              <a:rPr lang="en-IN" dirty="0"/>
              <a:t>Tools and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7E251-B8C6-BBE1-1136-96C9C02E9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19" y="2143263"/>
            <a:ext cx="10820400" cy="4005421"/>
          </a:xfrm>
        </p:spPr>
        <p:txBody>
          <a:bodyPr/>
          <a:lstStyle/>
          <a:p>
            <a:r>
              <a:rPr lang="en-IN" b="1" dirty="0"/>
              <a:t>Frontend: </a:t>
            </a:r>
            <a:r>
              <a:rPr lang="en-IN" dirty="0"/>
              <a:t>html, </a:t>
            </a:r>
            <a:r>
              <a:rPr lang="en-IN" dirty="0" err="1"/>
              <a:t>css</a:t>
            </a:r>
            <a:r>
              <a:rPr lang="en-IN" dirty="0"/>
              <a:t> for design and layout.</a:t>
            </a:r>
          </a:p>
          <a:p>
            <a:r>
              <a:rPr lang="en-IN" b="1" dirty="0"/>
              <a:t>Programming:</a:t>
            </a:r>
            <a:r>
              <a:rPr lang="en-IN" dirty="0"/>
              <a:t> python (for backend logic, if required).</a:t>
            </a:r>
          </a:p>
          <a:p>
            <a:r>
              <a:rPr lang="en-IN" b="1" dirty="0"/>
              <a:t>Design: </a:t>
            </a:r>
            <a:r>
              <a:rPr lang="en-IN" dirty="0" err="1"/>
              <a:t>canva</a:t>
            </a:r>
            <a:r>
              <a:rPr lang="en-IN" dirty="0"/>
              <a:t> /photoshop for posters and creative works.</a:t>
            </a:r>
          </a:p>
          <a:p>
            <a:r>
              <a:rPr lang="en-IN" b="1" dirty="0"/>
              <a:t>Hosting &amp; sharing: </a:t>
            </a:r>
            <a:r>
              <a:rPr lang="en-IN" dirty="0" err="1"/>
              <a:t>github</a:t>
            </a:r>
            <a:r>
              <a:rPr lang="en-IN" dirty="0"/>
              <a:t> pages /google drive /</a:t>
            </a:r>
            <a:r>
              <a:rPr lang="en-IN" dirty="0" err="1"/>
              <a:t>linkedin</a:t>
            </a:r>
            <a:r>
              <a:rPr lang="en-IN" dirty="0"/>
              <a:t>.</a:t>
            </a:r>
          </a:p>
          <a:p>
            <a:r>
              <a:rPr lang="en-IN" b="1" dirty="0"/>
              <a:t>Documentation: </a:t>
            </a:r>
            <a:r>
              <a:rPr lang="en-IN" dirty="0" err="1"/>
              <a:t>ms</a:t>
            </a:r>
            <a:r>
              <a:rPr lang="en-IN" dirty="0"/>
              <a:t> word, pdf for portfolio report.</a:t>
            </a:r>
            <a:endParaRPr lang="en-IN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F50AE9-BA50-28DC-954D-133A7365B9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812484" y="247167"/>
            <a:ext cx="1795154" cy="323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95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72167-6AAE-5CD0-B21D-9DE8A3121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2124300"/>
          </a:xfrm>
        </p:spPr>
        <p:txBody>
          <a:bodyPr/>
          <a:lstStyle/>
          <a:p>
            <a:pPr algn="l"/>
            <a:r>
              <a:rPr lang="en-IN" dirty="0"/>
              <a:t>Portfolio design and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663BD-F11D-3CF3-C42C-B52E444E7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layout usually starts with a header containing the user’s name and tag</a:t>
            </a:r>
          </a:p>
          <a:p>
            <a:pPr marL="0" indent="0">
              <a:buNone/>
            </a:pPr>
            <a:r>
              <a:rPr lang="en-IN" dirty="0"/>
              <a:t>Line. Sections like about me ,skills, projects, and education are organized </a:t>
            </a:r>
          </a:p>
          <a:p>
            <a:pPr marL="0" indent="0">
              <a:buNone/>
            </a:pPr>
            <a:r>
              <a:rPr lang="en-IN" dirty="0"/>
              <a:t>Clearly. Grid and card layouts are used to display projects visually.</a:t>
            </a:r>
          </a:p>
          <a:p>
            <a:pPr marL="0" indent="0">
              <a:buNone/>
            </a:pPr>
            <a:r>
              <a:rPr lang="en-IN" dirty="0"/>
              <a:t>Navigation menus provide smooth access to each section. Responsive design </a:t>
            </a:r>
          </a:p>
          <a:p>
            <a:pPr marL="0" indent="0">
              <a:buNone/>
            </a:pPr>
            <a:r>
              <a:rPr lang="en-IN" dirty="0"/>
              <a:t>Ensures it  looks good on mobile and desktop.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A7120A-3CFA-E5F5-B09C-36B8717CE11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601950" y="364065"/>
            <a:ext cx="1904250" cy="366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885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4E7B3-E904-A8BF-D169-26404ACF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2"/>
            <a:ext cx="10820400" cy="2020391"/>
          </a:xfrm>
        </p:spPr>
        <p:txBody>
          <a:bodyPr/>
          <a:lstStyle/>
          <a:p>
            <a:pPr algn="l"/>
            <a:r>
              <a:rPr lang="en-IN" dirty="0"/>
              <a:t>Features and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8BD24-17E8-5628-6042-28F324404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267296"/>
            <a:ext cx="10820400" cy="4024125"/>
          </a:xfrm>
        </p:spPr>
        <p:txBody>
          <a:bodyPr/>
          <a:lstStyle/>
          <a:p>
            <a:r>
              <a:rPr lang="en-IN" dirty="0"/>
              <a:t>Easy navigation between sections,</a:t>
            </a:r>
          </a:p>
          <a:p>
            <a:r>
              <a:rPr lang="en-IN" dirty="0"/>
              <a:t>Visual presentation of skills and achievements.</a:t>
            </a:r>
          </a:p>
          <a:p>
            <a:r>
              <a:rPr lang="en-IN" dirty="0"/>
              <a:t>Project showcase with tools used and outcomes.</a:t>
            </a:r>
          </a:p>
          <a:p>
            <a:r>
              <a:rPr lang="en-IN" dirty="0"/>
              <a:t>Downloadable resume option.</a:t>
            </a:r>
          </a:p>
          <a:p>
            <a:r>
              <a:rPr lang="en-IN" dirty="0"/>
              <a:t>Contact section for communication.</a:t>
            </a:r>
          </a:p>
          <a:p>
            <a:r>
              <a:rPr lang="en-IN" dirty="0"/>
              <a:t>Responsive design for desktop and mobile.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5C37F8-B340-DAC8-EBBB-2C8E8015A7D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9243258" y="259292"/>
            <a:ext cx="2153996" cy="387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3636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DB95DD-0319-4EE5-8C5C-9CEDF75E02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2F3B215-496E-4790-A364-7C1C46DEC771}">
  <ds:schemaRefs>
    <ds:schemaRef ds:uri="http://schemas.microsoft.com/office/infopath/2007/PartnerControls"/>
    <ds:schemaRef ds:uri="http://www.w3.org/XML/1998/namespace"/>
    <ds:schemaRef ds:uri="http://purl.org/dc/terms/"/>
    <ds:schemaRef ds:uri="http://schemas.openxmlformats.org/package/2006/metadata/core-properties"/>
    <ds:schemaRef ds:uri="http://purl.org/dc/elements/1.1/"/>
    <ds:schemaRef ds:uri="71af3243-3dd4-4a8d-8c0d-dd76da1f02a5"/>
    <ds:schemaRef ds:uri="http://schemas.microsoft.com/office/2006/documentManagement/types"/>
    <ds:schemaRef ds:uri="http://purl.org/dc/dcmitype/"/>
    <ds:schemaRef ds:uri="16c05727-aa75-4e4a-9b5f-8a80a116589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AE2713E1-6312-427E-BFCB-C5A5DA30137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415</TotalTime>
  <Words>456</Words>
  <Application>Microsoft Office PowerPoint</Application>
  <PresentationFormat>Widescreen</PresentationFormat>
  <Paragraphs>61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Vapor Trail</vt:lpstr>
      <vt:lpstr>DIGITAL PORTFOLIO</vt:lpstr>
      <vt:lpstr>Interactive  digital portfolio  using front-end web development</vt:lpstr>
      <vt:lpstr>AGENDA   </vt:lpstr>
      <vt:lpstr>Problem statement</vt:lpstr>
      <vt:lpstr>Project overview</vt:lpstr>
      <vt:lpstr>Who are the end users? </vt:lpstr>
      <vt:lpstr>Tools and techniques</vt:lpstr>
      <vt:lpstr>Portfolio design and layout</vt:lpstr>
      <vt:lpstr>Features and functionality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NIRMAL RAO</dc:creator>
  <cp:lastModifiedBy>NIRMAL RAO</cp:lastModifiedBy>
  <cp:revision>7</cp:revision>
  <dcterms:created xsi:type="dcterms:W3CDTF">2025-08-27T16:38:24Z</dcterms:created>
  <dcterms:modified xsi:type="dcterms:W3CDTF">2025-09-22T11:38:55Z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